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14FBFB-8CB0-8CAD-21BC-8A1F815094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572418B-8EE7-878D-1C8A-7B2E06EB5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0654F2-94F9-EBA2-81B8-5134CFC7F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D5928C-D2B1-7FB9-42F8-55CB5CC2F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2A91E1-B17D-CE2E-3C19-C9351F8D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114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2D5559-67B0-B7BB-73CD-15DC8054C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B6228D8-7D0E-CCC4-4B80-459EEEAA49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C3DCE7-7070-ECE1-EA44-DB3DA3A2D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774BD9-02EB-B993-CDCB-6A98E8A0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EC1277-D0B8-A959-15B4-6306654AD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61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AAEA102-2D2F-7A71-B55E-6751EA6BF1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6CC27E-531B-F583-20C8-97B1958236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C24DC1-28AD-47CD-040D-4AB3164A7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C45465-6687-61E3-DF35-1715C07E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D01E3B-0412-A6AE-CA31-84106FCE0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6536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6E05F-AFFF-452E-F3A3-4A6031156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12FAE7-5A6E-200D-675F-42AB7C623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AD187F-28F6-12F9-4697-A41002450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039E59-CD6C-5DF9-249E-3F4AA5DC4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49D1A8-E8FA-B688-CCBB-F4BC84E1F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914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C621D1-D754-1FD6-704F-6E95ADA76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6A55E8-225B-67EE-ED8C-57D74A046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FAF2AE-E329-2ABD-DDA4-9AA350E5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CFEB66-57E9-A47B-293E-0B262649F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AD708C-CBB0-4009-AE0A-4A65F8810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310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3074BC-2B6B-DFE3-37E9-C026533FC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2F7E35-D76C-6094-8E82-F6CC38743F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54597A-39EC-9A91-7335-2631ECDCF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97E7A6-505C-3B0A-AF1E-3CF4F4A7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963FA5-5F2C-BB1C-7906-7A7BA6FA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A478214-3C96-231B-A058-7FB9CAF06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77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4B738A-F32D-A090-9160-763A028CC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2F2236-5057-2BDE-07BC-13169161B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1692532-B152-0AC1-4AE1-D0E658D9A9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74E4FD8-236A-DA42-9F10-C661289D6A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68981E2-76B0-1C1D-1B1E-461785D647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FF918BA-78D9-1B98-BA82-BF526FA66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37B7C19-AFB0-1F69-EC43-B0F68E066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E16BFB7-BC1D-B88D-7BF2-718C87E5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93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4D8735-F4A9-7C68-2CC5-2BE7583F6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61258F5-5C53-F43A-5D11-40DDA17FF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8B073B-2794-98E9-7096-9F5E7685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312D0EE-B8C3-CE29-CC27-003C7D6B7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6105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46DF003-E7B0-AFC8-80A2-7D0E802A4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284FDB4-F6FD-5752-6D30-C775C0A3A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E643F7-F040-8277-273B-B3F70B3E0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0614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47BBC2-FF04-4A45-8074-4DEF18EE7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2E1B33-CCB5-F3D5-ECD8-E175CF801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AB8633F-08FB-79EE-4A42-385D9113E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05B26A-B2BD-2756-4F23-18FCC47F0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D83BA0-8BC0-375B-4967-763FA5C14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5C8984F-EDAB-596B-F08F-2CA40586F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558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48B957-9F8E-696C-D61A-84904F167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9770238-B1A8-B412-2554-18E96B7594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C5FD991-FBC7-30E6-5085-DC38AD71A6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77B5D5-86EC-7DCD-A9AD-AB059DD85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1314CD-4077-7906-068F-ED880B75B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8EB6FF-C572-F0CB-84DC-E8039AC03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035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F91EF8D-AD9E-834A-4C88-B2E2163CE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E23DC3-45BB-AC78-01C1-4E1172861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80D307-D52C-15B4-FF5C-695BDC8582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AB1081-C984-4CAF-A2DC-B68672339640}" type="datetimeFigureOut">
              <a:rPr lang="zh-CN" altLang="en-US" smtClean="0"/>
              <a:t>2024/3/25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B93B30-B5EE-F1C5-004D-77036B7183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015D6C-D114-1E1B-82F8-C2C8054BC4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2357AC-9E87-4CD8-9B40-E3FB33CD44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778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薛之谦 - 迟迟">
            <a:hlinkClick r:id="" action="ppaction://media"/>
            <a:extLst>
              <a:ext uri="{FF2B5EF4-FFF2-40B4-BE49-F238E27FC236}">
                <a16:creationId xmlns:a16="http://schemas.microsoft.com/office/drawing/2014/main" id="{58E4FACE-9AB2-E7FD-4457-571E568285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31620" y="3429000"/>
            <a:ext cx="609600" cy="609600"/>
          </a:xfrm>
          <a:prstGeom prst="rect">
            <a:avLst/>
          </a:prstGeom>
        </p:spPr>
      </p:pic>
      <p:pic>
        <p:nvPicPr>
          <p:cNvPr id="5" name="薛之谦 - AI">
            <a:hlinkClick r:id="" action="ppaction://media"/>
            <a:extLst>
              <a:ext uri="{FF2B5EF4-FFF2-40B4-BE49-F238E27FC236}">
                <a16:creationId xmlns:a16="http://schemas.microsoft.com/office/drawing/2014/main" id="{FC9F0374-06ED-25E1-46A5-A206C483741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60381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095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6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04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伊 不见</dc:creator>
  <cp:lastModifiedBy>伊 不见</cp:lastModifiedBy>
  <cp:revision>2</cp:revision>
  <dcterms:created xsi:type="dcterms:W3CDTF">2024-03-25T12:36:08Z</dcterms:created>
  <dcterms:modified xsi:type="dcterms:W3CDTF">2024-03-25T12:37:00Z</dcterms:modified>
</cp:coreProperties>
</file>

<file path=docProps/thumbnail.jpeg>
</file>